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  <p:sldId id="257" r:id="rId3"/>
    <p:sldId id="262" r:id="rId4"/>
    <p:sldId id="258" r:id="rId5"/>
    <p:sldId id="259" r:id="rId6"/>
    <p:sldId id="260" r:id="rId7"/>
    <p:sldId id="265" r:id="rId8"/>
    <p:sldId id="261" r:id="rId9"/>
    <p:sldId id="263" r:id="rId10"/>
    <p:sldId id="264" r:id="rId11"/>
    <p:sldId id="26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7" d="100"/>
          <a:sy n="77" d="100"/>
        </p:scale>
        <p:origin x="102" y="8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9042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58642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05014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3501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251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538843"/>
            <a:ext cx="10515600" cy="56381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415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7987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331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2191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1831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9950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2536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7641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Module 19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How to Solve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337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75788" y="538163"/>
            <a:ext cx="6040423" cy="563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8931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75788" y="538163"/>
            <a:ext cx="6040423" cy="563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9705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99091" y="733167"/>
            <a:ext cx="1257300" cy="139785"/>
          </a:xfrm>
          <a:prstGeom prst="rect">
            <a:avLst/>
          </a:prstGeom>
        </p:spPr>
      </p:pic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466463" y="538163"/>
            <a:ext cx="9259073" cy="563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68532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75788" y="538163"/>
            <a:ext cx="6040423" cy="563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87554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14600" y="800100"/>
            <a:ext cx="7162800" cy="511492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508307" y="430768"/>
            <a:ext cx="11753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Enter Data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764692" y="3435178"/>
            <a:ext cx="1219200" cy="88968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75540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14600" y="800100"/>
            <a:ext cx="7162800" cy="5114925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4695568" y="799070"/>
            <a:ext cx="1153297" cy="37070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>
            <a:stCxn id="4" idx="4"/>
          </p:cNvCxnSpPr>
          <p:nvPr/>
        </p:nvCxnSpPr>
        <p:spPr>
          <a:xfrm flipH="1">
            <a:off x="4712043" y="1169773"/>
            <a:ext cx="560174" cy="268553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3880022" y="3888259"/>
            <a:ext cx="955589" cy="24713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0866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14600" y="800100"/>
            <a:ext cx="7162800" cy="5114925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4720281" y="782595"/>
            <a:ext cx="1062681" cy="38717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830595" y="4258962"/>
            <a:ext cx="1054443" cy="26361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>
            <a:stCxn id="4" idx="4"/>
          </p:cNvCxnSpPr>
          <p:nvPr/>
        </p:nvCxnSpPr>
        <p:spPr>
          <a:xfrm flipH="1">
            <a:off x="4399005" y="1169773"/>
            <a:ext cx="852617" cy="304800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24569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75788" y="538163"/>
            <a:ext cx="6040423" cy="563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48461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75788" y="538163"/>
            <a:ext cx="6040423" cy="563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87138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75788" y="538163"/>
            <a:ext cx="6040423" cy="563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92127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 w="28575">
          <a:solidFill>
            <a:srgbClr val="FF0000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8575">
          <a:solidFill>
            <a:srgbClr val="FF0000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Default.potx" id="{BCEB7CAE-DBF8-41E7-965C-AC9CA1A9A9E1}" vid="{3BCF2857-91E3-4CC5-BFDE-BEF7C4141EE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7</Words>
  <Application>Microsoft Office PowerPoint</Application>
  <PresentationFormat>Widescreen</PresentationFormat>
  <Paragraphs>3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Module 19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2015-09-03T19:44:48Z</dcterms:created>
  <dcterms:modified xsi:type="dcterms:W3CDTF">2019-08-01T17:29:44Z</dcterms:modified>
</cp:coreProperties>
</file>